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B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065425-60F7-4A65-8338-EB6C0ED95FC1}" type="datetimeFigureOut">
              <a:rPr lang="es-BO" smtClean="0"/>
              <a:t>31/08/2017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B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4E92DA-1335-4758-A557-A04E63B35288}" type="slidenum">
              <a:rPr lang="es-BO" smtClean="0"/>
              <a:t>‹Nº›</a:t>
            </a:fld>
            <a:endParaRPr lang="es-BO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Nombre proyecto1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BO" dirty="0" smtClean="0"/>
              <a:t>Nombre Responsable:</a:t>
            </a:r>
          </a:p>
          <a:p>
            <a:r>
              <a:rPr lang="es-BO" dirty="0" smtClean="0"/>
              <a:t>Nuevo o Continuación:</a:t>
            </a:r>
            <a:endParaRPr lang="es-BO" dirty="0"/>
          </a:p>
          <a:p>
            <a:r>
              <a:rPr lang="es-BO" dirty="0" smtClean="0"/>
              <a:t>Descripción del proyecto: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Investigadores involucrados: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/>
              <a:t>Indicadores verificables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/>
              <a:t>Fuente de verificación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Presupuesto y fuente de financiamiento:</a:t>
            </a:r>
          </a:p>
          <a:p>
            <a:pPr>
              <a:buFont typeface="Wingdings" panose="05000000000000000000" pitchFamily="2" charset="2"/>
              <a:buChar char="Ø"/>
            </a:pP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37239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Nombre proyecto 2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BO" dirty="0" smtClean="0"/>
              <a:t>Nombre Responsable:</a:t>
            </a:r>
          </a:p>
          <a:p>
            <a:r>
              <a:rPr lang="es-BO" dirty="0" smtClean="0"/>
              <a:t>Nuevo o Continuación:</a:t>
            </a:r>
            <a:endParaRPr lang="es-BO" dirty="0"/>
          </a:p>
          <a:p>
            <a:r>
              <a:rPr lang="es-BO" dirty="0" smtClean="0"/>
              <a:t>Descripción del proyecto: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Investigadores involucrados: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Indicadores verificables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Fuente de verificación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BO" dirty="0" smtClean="0"/>
              <a:t>Presupuesto y fuente de financiamiento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30494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376</TotalTime>
  <Words>54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Origen</vt:lpstr>
      <vt:lpstr>Nombre proyecto1</vt:lpstr>
      <vt:lpstr>Nombre proyecto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Ciencias y tecnologi</cp:lastModifiedBy>
  <cp:revision>10</cp:revision>
  <dcterms:created xsi:type="dcterms:W3CDTF">2017-08-29T14:31:58Z</dcterms:created>
  <dcterms:modified xsi:type="dcterms:W3CDTF">2017-08-31T14:17:13Z</dcterms:modified>
</cp:coreProperties>
</file>